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8582-BF2A-4710-A49B-4B6022EDF972}" type="datetimeFigureOut">
              <a:rPr lang="en-IN" smtClean="0"/>
              <a:pPr/>
              <a:t>01/08/2022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2FD2-00EB-416D-AB39-00513FEB378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60849"/>
            <a:ext cx="8206680" cy="864096"/>
          </a:xfrm>
        </p:spPr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Century Gothic" pitchFamily="34" charset="0"/>
              </a:rPr>
              <a:t>  Lint free cloth 108            Lint free Mop</a:t>
            </a:r>
            <a:endParaRPr lang="en-IN" sz="32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776864" cy="694928"/>
          </a:xfrm>
        </p:spPr>
        <p:txBody>
          <a:bodyPr>
            <a:noAutofit/>
          </a:bodyPr>
          <a:lstStyle/>
          <a:p>
            <a:r>
              <a:rPr lang="en-IN" sz="2000" dirty="0" smtClean="0">
                <a:solidFill>
                  <a:schemeClr val="tx1"/>
                </a:solidFill>
              </a:rPr>
              <a:t>Explaining the </a:t>
            </a:r>
            <a:r>
              <a:rPr lang="en-IN" sz="3600" dirty="0" smtClean="0">
                <a:solidFill>
                  <a:schemeClr val="tx1"/>
                </a:solidFill>
                <a:latin typeface="Century Gothic" pitchFamily="34" charset="0"/>
              </a:rPr>
              <a:t>absorption capacities </a:t>
            </a:r>
            <a:r>
              <a:rPr lang="en-IN" sz="2000" dirty="0" smtClean="0">
                <a:solidFill>
                  <a:schemeClr val="tx1"/>
                </a:solidFill>
              </a:rPr>
              <a:t>of Lint free cloth 108 over traditionally stitched Lint free mop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Lint free cloth 108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3568" y="2780928"/>
            <a:ext cx="3816424" cy="2288219"/>
          </a:xfrm>
          <a:prstGeom prst="rect">
            <a:avLst/>
          </a:prstGeom>
        </p:spPr>
      </p:pic>
      <p:pic>
        <p:nvPicPr>
          <p:cNvPr id="6" name="Picture 5" descr="MTP00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80928"/>
            <a:ext cx="3456383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35730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Vs</a:t>
            </a:r>
            <a:endParaRPr lang="en-I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067944" y="764704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IN" dirty="0" smtClean="0"/>
              <a:t>	</a:t>
            </a:r>
            <a:r>
              <a:rPr lang="en-IN" sz="2000" dirty="0" smtClean="0"/>
              <a:t>The lint free cloth 108 which is made up of </a:t>
            </a:r>
            <a:r>
              <a:rPr lang="en-IN" sz="3600" dirty="0" smtClean="0">
                <a:latin typeface="Century Gothic" pitchFamily="34" charset="0"/>
              </a:rPr>
              <a:t>2 layers </a:t>
            </a:r>
            <a:r>
              <a:rPr lang="en-IN" sz="2000" dirty="0" smtClean="0"/>
              <a:t>lint free cloth of very </a:t>
            </a:r>
            <a:r>
              <a:rPr lang="en-IN" sz="3600" dirty="0" smtClean="0">
                <a:latin typeface="Century Gothic" pitchFamily="34" charset="0"/>
              </a:rPr>
              <a:t>close bonded </a:t>
            </a:r>
            <a:r>
              <a:rPr lang="en-IN" sz="2000" dirty="0" smtClean="0"/>
              <a:t>pineapple like structure allows         better</a:t>
            </a:r>
            <a:r>
              <a:rPr lang="en-IN" sz="3600" dirty="0" smtClean="0">
                <a:latin typeface="Century Gothic" pitchFamily="34" charset="0"/>
              </a:rPr>
              <a:t> water holding</a:t>
            </a:r>
            <a:r>
              <a:rPr lang="en-IN" sz="2000" dirty="0" smtClean="0"/>
              <a:t>               and enables complete       </a:t>
            </a:r>
            <a:r>
              <a:rPr lang="en-IN" sz="3600" dirty="0" smtClean="0">
                <a:latin typeface="Century Gothic" pitchFamily="34" charset="0"/>
              </a:rPr>
              <a:t>release of solvent</a:t>
            </a:r>
            <a:r>
              <a:rPr lang="en-IN" sz="2000" dirty="0" smtClean="0"/>
              <a:t>. </a:t>
            </a:r>
            <a:endParaRPr lang="en-IN" sz="2000" dirty="0"/>
          </a:p>
        </p:txBody>
      </p:sp>
      <p:pic>
        <p:nvPicPr>
          <p:cNvPr id="5" name="Picture 4" descr="IMG_20160523_185514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2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Dry weight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108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MOP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1887"/>
            <a:ext cx="4040188" cy="303726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83152" y="2197768"/>
            <a:ext cx="3061495" cy="39397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Wet weight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108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MOP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84347" y="2148101"/>
            <a:ext cx="3058329" cy="4035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04989" y="2147939"/>
            <a:ext cx="3061978" cy="4039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Absorbing capacity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108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Dry weight  = 19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Wet weight = 76.5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Weight of water =57.5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% of absorption = 302 %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MOP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/>
              <a:t>Dry weight  = 35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Wet weight = 69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Weight of water =34 </a:t>
            </a:r>
            <a:r>
              <a:rPr lang="en-IN" dirty="0" err="1" smtClean="0"/>
              <a:t>gms</a:t>
            </a:r>
            <a:endParaRPr lang="en-IN" dirty="0" smtClean="0"/>
          </a:p>
          <a:p>
            <a:r>
              <a:rPr lang="en-IN" dirty="0" smtClean="0"/>
              <a:t>% of absorption = 97 %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en-IN" dirty="0" smtClean="0"/>
              <a:t>Result of the study</a:t>
            </a:r>
            <a:endParaRPr lang="en-IN" dirty="0"/>
          </a:p>
        </p:txBody>
      </p:sp>
      <p:pic>
        <p:nvPicPr>
          <p:cNvPr id="12" name="Content Placeholder 11" descr="Lint free cloth 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068278" cy="2288406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7272808" cy="3960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IN" sz="4200" dirty="0" smtClean="0"/>
              <a:t>Lint free cloth </a:t>
            </a:r>
            <a:r>
              <a:rPr lang="en-IN" sz="7600" dirty="0" smtClean="0">
                <a:latin typeface="Century Gothic" pitchFamily="34" charset="0"/>
              </a:rPr>
              <a:t>108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IN" sz="4200" dirty="0" smtClean="0"/>
              <a:t>Absorbs</a:t>
            </a:r>
            <a:r>
              <a:rPr lang="en-IN" sz="2000" dirty="0" smtClean="0"/>
              <a:t>  </a:t>
            </a:r>
            <a:r>
              <a:rPr lang="en-IN" sz="7600" dirty="0" smtClean="0">
                <a:latin typeface="Century Gothic" pitchFamily="34" charset="0"/>
              </a:rPr>
              <a:t>3 times </a:t>
            </a:r>
            <a:r>
              <a:rPr lang="en-IN" sz="4200" dirty="0" smtClean="0"/>
              <a:t>its own weight of water</a:t>
            </a:r>
            <a:endParaRPr lang="en-IN" sz="4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8691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Other merits</a:t>
            </a:r>
            <a:r>
              <a:rPr lang="en-IN" dirty="0" smtClean="0"/>
              <a:t>:-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No </a:t>
            </a:r>
            <a:r>
              <a:rPr lang="en-IN" dirty="0" err="1" smtClean="0"/>
              <a:t>lints</a:t>
            </a:r>
            <a:r>
              <a:rPr lang="en-IN" dirty="0" smtClean="0"/>
              <a:t> due to sewing threads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No </a:t>
            </a:r>
            <a:r>
              <a:rPr lang="en-IN" dirty="0" err="1" smtClean="0"/>
              <a:t>possiblity</a:t>
            </a:r>
            <a:r>
              <a:rPr lang="en-IN" dirty="0" smtClean="0"/>
              <a:t> of contamination due to stuffing material (</a:t>
            </a:r>
            <a:r>
              <a:rPr lang="en-IN" dirty="0" err="1" smtClean="0"/>
              <a:t>gada</a:t>
            </a:r>
            <a:r>
              <a:rPr lang="en-IN" dirty="0" smtClean="0"/>
              <a:t> cloth) as in MOPs.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Can be made sterile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25% lesser cost compared to lint free mops.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135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Lint free cloth 108            Lint free Mop</vt:lpstr>
      <vt:lpstr>Slide 2</vt:lpstr>
      <vt:lpstr>Dry weight</vt:lpstr>
      <vt:lpstr>Wet weight</vt:lpstr>
      <vt:lpstr>Absorbing capacity</vt:lpstr>
      <vt:lpstr>Result of the study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Lint free cloth 108 vs Lint free Mop</dc:title>
  <dc:creator>hp</dc:creator>
  <cp:lastModifiedBy>narayan</cp:lastModifiedBy>
  <cp:revision>14</cp:revision>
  <dcterms:created xsi:type="dcterms:W3CDTF">2017-07-11T13:32:18Z</dcterms:created>
  <dcterms:modified xsi:type="dcterms:W3CDTF">2022-08-01T12:11:57Z</dcterms:modified>
</cp:coreProperties>
</file>